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61" r:id="rId3"/>
    <p:sldId id="259" r:id="rId4"/>
  </p:sldIdLst>
  <p:sldSz cx="12192000" cy="6858000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E32"/>
    <a:srgbClr val="EA6B14"/>
    <a:srgbClr val="EF8B47"/>
    <a:srgbClr val="FF6600"/>
    <a:srgbClr val="E8E2D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A4ACA-876D-40CE-83E5-9E7617AB1483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10814-6130-49B3-B25C-4BAA119D7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6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DFD30-7776-47B0-A2BD-A9D2E82F91FF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77D9C-A608-498F-B3DF-7D3843F197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826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6FB45-9F57-4174-AA51-2A98F6F7C46D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9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08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72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845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79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8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40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92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176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93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38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37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EBA7-7AF1-4A4B-A4C2-341408E11586}" type="datetimeFigureOut">
              <a:rPr lang="hu-HU" smtClean="0"/>
              <a:t>2021.08.31.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FDB7-ED14-4410-B30B-BEDE4FFB553E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">
            <a:extLst>
              <a:ext uri="{FF2B5EF4-FFF2-40B4-BE49-F238E27FC236}">
                <a16:creationId xmlns:a16="http://schemas.microsoft.com/office/drawing/2014/main" id="{3BFBC483-FDFF-4762-85F2-B9FDDB843358}"/>
              </a:ext>
            </a:extLst>
          </p:cNvPr>
          <p:cNvSpPr/>
          <p:nvPr userDrawn="1"/>
        </p:nvSpPr>
        <p:spPr>
          <a:xfrm>
            <a:off x="1053548" y="74183"/>
            <a:ext cx="10084904" cy="726291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hu-HU" sz="3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SZAKVIZSGA</a:t>
            </a:r>
            <a:r>
              <a:rPr lang="hu-HU" sz="3600" b="1" cap="small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FELKÉSZÍTÉS</a:t>
            </a: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03705" y="350474"/>
            <a:ext cx="697919" cy="9000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44" y="350474"/>
            <a:ext cx="901804" cy="900000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08F88E6F-A768-4968-A565-8D959E14622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664" y="2533016"/>
            <a:ext cx="900000" cy="900000"/>
          </a:xfrm>
          <a:prstGeom prst="rect">
            <a:avLst/>
          </a:prstGeom>
        </p:spPr>
      </p:pic>
      <p:pic>
        <p:nvPicPr>
          <p:cNvPr id="12" name="Kép 11" descr="A képen szöveg, aláírás látható&#10;&#10;Automatikusan generált leírás">
            <a:extLst>
              <a:ext uri="{FF2B5EF4-FFF2-40B4-BE49-F238E27FC236}">
                <a16:creationId xmlns:a16="http://schemas.microsoft.com/office/drawing/2014/main" id="{A129F899-C83D-4D7A-86BC-0DA010ECECA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664" y="5276963"/>
            <a:ext cx="900000" cy="90000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D50BAF86-ACE3-43FE-897B-ACA16E6CA35F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97" y="2533016"/>
            <a:ext cx="729294" cy="900000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0120DE1D-463E-44F1-986C-80FAC1E3C19C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44" y="527696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 hidden="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hu-H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MINŐSÍTETT TOVÁBBKÉPZÉSEK TAPASZTALATAINAK ISMERTETÉSE</a:t>
            </a:r>
            <a:endParaRPr lang="hu-HU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7" name="Dátum helye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1BCC-4909-4694-9385-135863420F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2021.08.31.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ím">
            <a:extLst>
              <a:ext uri="{FF2B5EF4-FFF2-40B4-BE49-F238E27FC236}">
                <a16:creationId xmlns:a16="http://schemas.microsoft.com/office/drawing/2014/main" id="{E45E13C2-8858-4400-A266-AC03C5D79316}"/>
              </a:ext>
            </a:extLst>
          </p:cNvPr>
          <p:cNvSpPr/>
          <p:nvPr/>
        </p:nvSpPr>
        <p:spPr>
          <a:xfrm>
            <a:off x="3188088" y="2806913"/>
            <a:ext cx="5815825" cy="1244175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RENDÉSZETI SZAKVIZSGA</a:t>
            </a:r>
          </a:p>
          <a:p>
            <a:pPr algn="ctr"/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RENDŐRSÉGI IGAZGATÁS</a:t>
            </a:r>
          </a:p>
        </p:txBody>
      </p:sp>
    </p:spTree>
    <p:extLst>
      <p:ext uri="{BB962C8B-B14F-4D97-AF65-F5344CB8AC3E}">
        <p14:creationId xmlns:p14="http://schemas.microsoft.com/office/powerpoint/2010/main" val="193373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806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2840736" y="2612136"/>
            <a:ext cx="6315456" cy="1780032"/>
          </a:xfrm>
          <a:prstGeom prst="rect">
            <a:avLst/>
          </a:prstGeom>
          <a:solidFill>
            <a:srgbClr val="2F475F"/>
          </a:solidFill>
          <a:scene3d>
            <a:camera prst="orthographicFront"/>
            <a:lightRig rig="chilly" dir="t"/>
          </a:scene3d>
          <a:sp3d prstMaterial="dkEdge"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30034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15</Words>
  <Application>Microsoft Office PowerPoint</Application>
  <PresentationFormat>Szélesvásznú</PresentationFormat>
  <Paragraphs>6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Office-téma</vt:lpstr>
      <vt:lpstr>A MINŐSÍTETT TOVÁBBKÉPZÉSEK TAPASZTALATAINAK ISMERTETÉSE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MINŐSÍTETT TOVÁBBKÉPZÉSEK TAPASZTALATAINAK ISMERTETÉSE</dc:title>
  <dc:creator>Farkas Dániel</dc:creator>
  <cp:lastModifiedBy>Tóbiás Róbert</cp:lastModifiedBy>
  <cp:revision>83</cp:revision>
  <cp:lastPrinted>2017-10-17T13:11:23Z</cp:lastPrinted>
  <dcterms:created xsi:type="dcterms:W3CDTF">2017-02-24T09:01:08Z</dcterms:created>
  <dcterms:modified xsi:type="dcterms:W3CDTF">2021-08-31T11:09:23Z</dcterms:modified>
</cp:coreProperties>
</file>